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2" d="100"/>
          <a:sy n="62" d="100"/>
        </p:scale>
        <p:origin x="132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B54655-A8F8-F940-B74A-F5DB6DBA47DF}" type="datetimeFigureOut">
              <a:rPr lang="ja-JP" altLang="en-US" smtClean="0"/>
              <a:t>2026/2/6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66FCA-84EE-E24E-9F9A-ACC3F45CE44A}" type="slidenum">
              <a:rPr lang="ja-JP" altLang="en-US" smtClean="0"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91662" y="1828444"/>
            <a:ext cx="6960676" cy="1846659"/>
          </a:xfrm>
          <a:prstGeom prst="rect">
            <a:avLst/>
          </a:prstGeom>
          <a:noFill/>
          <a:ln w="19050"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第</a:t>
            </a:r>
            <a:r>
              <a:rPr lang="en-US" altLang="ja-JP" sz="3600" b="1">
                <a:latin typeface="Meiryo UI" panose="020B0604030504040204" pitchFamily="50" charset="-128"/>
                <a:ea typeface="Meiryo UI" panose="020B0604030504040204" pitchFamily="50" charset="-128"/>
              </a:rPr>
              <a:t>38</a:t>
            </a:r>
            <a:r>
              <a:rPr lang="ja-JP" altLang="en-US" sz="3600" b="1">
                <a:latin typeface="Meiryo UI" panose="020B0604030504040204" pitchFamily="50" charset="-128"/>
                <a:ea typeface="Meiryo UI" panose="020B0604030504040204" pitchFamily="50" charset="-128"/>
              </a:rPr>
              <a:t>回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日本肘関節学会学術集会</a:t>
            </a:r>
          </a:p>
          <a:p>
            <a:pPr algn="ctr"/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筆頭発表者の</a:t>
            </a:r>
            <a:r>
              <a:rPr 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lang="en-US" altLang="ja-JP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endParaRPr lang="en-US" altLang="ja-JP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筆頭発表者氏名：</a:t>
            </a:r>
            <a:endParaRPr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393290" y="458839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highlight>
                  <a:srgbClr val="FFFF00"/>
                </a:highlight>
                <a:latin typeface="Meiryo UI" panose="020B0604030504040204" pitchFamily="50" charset="-128"/>
                <a:ea typeface="Meiryo UI" panose="020B0604030504040204" pitchFamily="50" charset="-128"/>
              </a:rPr>
              <a:t>スライド例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091662" y="4088581"/>
            <a:ext cx="6960676" cy="1601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関係にある企業等として</a:t>
            </a:r>
            <a:r>
              <a:rPr lang="en-US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endParaRPr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70000"/>
              </a:lnSpc>
            </a:pPr>
            <a:r>
              <a:rPr lang="ja-JP" altLang="en-US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itchFamily="1" charset="-128"/>
              </a:rPr>
              <a:t> </a:t>
            </a:r>
            <a:endParaRPr lang="en-US" altLang="ja-JP" b="1" dirty="0">
              <a:latin typeface="Meiryo UI" panose="020B0604030504040204" pitchFamily="50" charset="-128"/>
              <a:ea typeface="Meiryo UI" panose="020B0604030504040204" pitchFamily="50" charset="-128"/>
              <a:cs typeface="ＭＳ Ｐゴシック" pitchFamily="1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受託研究・共同研究費：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製薬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奨学寄附金：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製薬</a:t>
            </a: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寄附講座所属：　　　　　　　　　　　</a:t>
            </a:r>
            <a:r>
              <a:rPr 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	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あり（　　　　精機）</a:t>
            </a:r>
          </a:p>
          <a:p>
            <a:pPr>
              <a:lnSpc>
                <a:spcPct val="70000"/>
              </a:lnSpc>
            </a:pP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1151336"/>
            <a:ext cx="914399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（様式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：口頭発表時、申告すべき</a:t>
            </a:r>
            <a:r>
              <a:rPr lang="en-US" altLang="ja-JP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0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状態があるとき）</a:t>
            </a:r>
          </a:p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80</Words>
  <Application>Microsoft Office PowerPoint</Application>
  <PresentationFormat>画面に合わせる (4:3)</PresentationFormat>
  <Paragraphs>11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Meiryo UI</vt:lpstr>
      <vt:lpstr>Arial</vt:lpstr>
      <vt:lpstr>Calibri</vt:lpstr>
      <vt:lpstr>Office テーマ</vt:lpstr>
      <vt:lpstr>PowerPoint プレゼンテーション</vt:lpstr>
    </vt:vector>
  </TitlesOfParts>
  <Company>Oui ALIVE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W03N045</dc:creator>
  <cp:lastModifiedBy>W03N045</cp:lastModifiedBy>
  <cp:revision>12</cp:revision>
  <dcterms:created xsi:type="dcterms:W3CDTF">2012-09-25T09:04:20Z</dcterms:created>
  <dcterms:modified xsi:type="dcterms:W3CDTF">2026-02-06T04:32:33Z</dcterms:modified>
</cp:coreProperties>
</file>