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3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1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22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730A61-C9EA-4C62-BB66-47F36F402F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0723BCF-8F7B-4492-8B5C-2FFF26AFA7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ECA484A-8D99-4434-8CF2-0C7091040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8F98B-983A-4EB6-9CD1-FBEA062C582F}" type="datetimeFigureOut">
              <a:rPr kumimoji="1" lang="ja-JP" altLang="en-US" smtClean="0"/>
              <a:t>2022/8/19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4956571-3188-4F23-9844-AEEE6D13F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5473778-D3CC-4B6C-A2A8-348471313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83626-403F-47C4-88F0-0DFC1E1848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9265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9DC921-29CA-4A60-B43C-E2E091C64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7908F3A-F363-4934-B7C4-A4A1AE0FDB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009AA38-51AC-424A-9A84-C5DE4F59B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8F98B-983A-4EB6-9CD1-FBEA062C582F}" type="datetimeFigureOut">
              <a:rPr kumimoji="1" lang="ja-JP" altLang="en-US" smtClean="0"/>
              <a:t>2022/8/19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D1B7113-6152-4981-B993-993D774F1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C9BE156-375E-4544-AB2F-00254AAB7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83626-403F-47C4-88F0-0DFC1E1848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6501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BB10FCB-FEB6-4E86-A141-3A18099E66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63246B2-CDE0-4152-80E8-312DDF1987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D2ACE7A-7FD3-446C-8C5D-FFA7E8A1F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8F98B-983A-4EB6-9CD1-FBEA062C582F}" type="datetimeFigureOut">
              <a:rPr kumimoji="1" lang="ja-JP" altLang="en-US" smtClean="0"/>
              <a:t>2022/8/19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11C7C56-8739-46D6-AF59-7076CFF15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2A9765A-3297-4CC8-990D-F2BF4BE7D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83626-403F-47C4-88F0-0DFC1E1848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10194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85287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9C855D-B092-4EFF-9C40-2AAE67B7E1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4FCB1A7-45AB-407F-ADAA-3FF0F8ADAC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B2AF8B5-9E17-438F-97DA-46D99AA4B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8F98B-983A-4EB6-9CD1-FBEA062C582F}" type="datetimeFigureOut">
              <a:rPr kumimoji="1" lang="ja-JP" altLang="en-US" smtClean="0"/>
              <a:t>2022/8/19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3E20C88-AFA2-44D6-9AEF-1A2529720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5316D3E-7352-41EF-9780-AE5B13320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83626-403F-47C4-88F0-0DFC1E1848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4311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3959C6-733E-4195-B7D9-A532EE0C39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D324E37-7C5C-4194-B299-BA63AE20F2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34A35A-4009-4B41-8D8D-EB06C9A34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8F98B-983A-4EB6-9CD1-FBEA062C582F}" type="datetimeFigureOut">
              <a:rPr kumimoji="1" lang="ja-JP" altLang="en-US" smtClean="0"/>
              <a:t>2022/8/19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E560C1E-14B2-41CB-B163-D1E79E60F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8D47EB8-F786-487F-A4E5-BB3708E71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83626-403F-47C4-88F0-0DFC1E1848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1240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7852A4-441B-45D2-A595-F36576B5A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64C25BD-C927-4AA1-A8DD-E0D315FFE7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84A7047-8598-4D88-81BC-96B0020615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20C2D79-3EA8-4757-88FC-FC5360002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8F98B-983A-4EB6-9CD1-FBEA062C582F}" type="datetimeFigureOut">
              <a:rPr kumimoji="1" lang="ja-JP" altLang="en-US" smtClean="0"/>
              <a:t>2022/8/19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FA979E9-038C-4C32-8821-69F96AD26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3EFF62-4D13-484E-8DD4-9587B4AAE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83626-403F-47C4-88F0-0DFC1E1848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5939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2598A5-6C06-41CB-8A55-498DD220B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7F08334-A02D-4BC8-9D4D-319CB2AA24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AC61DFC-15F5-49FA-8C74-E408237579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1C38493-3CA2-4FFF-9302-1640AB29D3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A38EAD3-5879-4F1B-AEEA-8906FB3E22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0EE3382-14AE-4388-823D-275A1CDAE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8F98B-983A-4EB6-9CD1-FBEA062C582F}" type="datetimeFigureOut">
              <a:rPr kumimoji="1" lang="ja-JP" altLang="en-US" smtClean="0"/>
              <a:t>2022/8/19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85ADF04-BF40-4040-AA62-D7B5412D1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08792E2-D25D-43AB-BDD0-49492759B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83626-403F-47C4-88F0-0DFC1E1848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2514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C79F29D-E6DF-4048-BD63-8760171716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E52F65A-77AD-4AB1-9D99-CA455532F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8F98B-983A-4EB6-9CD1-FBEA062C582F}" type="datetimeFigureOut">
              <a:rPr kumimoji="1" lang="ja-JP" altLang="en-US" smtClean="0"/>
              <a:t>2022/8/19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B98CDF9-218C-4B98-8EC0-D729AF174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7C846F4-454F-4655-AB23-79E183A61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83626-403F-47C4-88F0-0DFC1E1848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090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47F95BD-7139-4BFC-9632-FB4613642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8F98B-983A-4EB6-9CD1-FBEA062C582F}" type="datetimeFigureOut">
              <a:rPr kumimoji="1" lang="ja-JP" altLang="en-US" smtClean="0"/>
              <a:t>2022/8/19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8BC7F56-8B06-4C75-AB17-BDB0F4106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EB31A6E-D3CB-40C1-A607-3DB4A9BBA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83626-403F-47C4-88F0-0DFC1E1848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2185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ED97D1-19E2-41EE-A40D-23A2F2356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F27BDFE-28EE-4BF2-909B-CED34D7A32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57B219-CF5B-4AB8-86C2-60AA5DB03E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91936B1-FDEB-4EBC-9C52-9CBD3536A0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8F98B-983A-4EB6-9CD1-FBEA062C582F}" type="datetimeFigureOut">
              <a:rPr kumimoji="1" lang="ja-JP" altLang="en-US" smtClean="0"/>
              <a:t>2022/8/19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76AF1AD-B5BB-4B14-9B28-5B253C613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787AF1B-6A5B-4072-81C9-29495E1BD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83626-403F-47C4-88F0-0DFC1E1848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5353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3BD63B-1129-40E3-AE4F-039126F9C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A19BB5E-0FE8-40D4-AF11-20B08E0BBB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D65C1FD-19FE-4742-877E-863A188C79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A648FD-8344-4CE2-8E67-97F900FD5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8F98B-983A-4EB6-9CD1-FBEA062C582F}" type="datetimeFigureOut">
              <a:rPr kumimoji="1" lang="ja-JP" altLang="en-US" smtClean="0"/>
              <a:t>2022/8/19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ADC24FE-F92F-4AD7-95F7-0580C78E5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057023C-F099-4ABD-94B3-E78682569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83626-403F-47C4-88F0-0DFC1E1848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2316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B6C402B-0AF2-4FDA-925A-BE352D95B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C486802-BFE5-496F-A4B8-D9A4451864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80E219F-5482-41D4-98EF-2CC79E1289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C8F98B-983A-4EB6-9CD1-FBEA062C582F}" type="datetimeFigureOut">
              <a:rPr kumimoji="1" lang="ja-JP" altLang="en-US" smtClean="0"/>
              <a:t>2022/8/19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130E3CE-9245-49EC-92AB-3FD7514FE0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7571934-A618-4076-B3CC-7E61542E7B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283626-403F-47C4-88F0-0DFC1E1848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8621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40D3359-8755-4274-8BA8-1454BC9D435F}"/>
              </a:ext>
            </a:extLst>
          </p:cNvPr>
          <p:cNvSpPr txBox="1"/>
          <p:nvPr/>
        </p:nvSpPr>
        <p:spPr>
          <a:xfrm>
            <a:off x="3252368" y="1850371"/>
            <a:ext cx="5709184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3600" dirty="0">
                <a:latin typeface="FOT-ロダン Pro B" panose="02020800000000000000" pitchFamily="18" charset="-128"/>
                <a:ea typeface="FOT-ロダン Pro B" panose="02020800000000000000" pitchFamily="18" charset="-128"/>
              </a:rPr>
              <a:t>日本認知・行動療法学会 </a:t>
            </a:r>
            <a:endParaRPr lang="en-US" altLang="ja-JP" sz="3600" dirty="0">
              <a:latin typeface="FOT-ロダン Pro B" panose="02020800000000000000" pitchFamily="18" charset="-128"/>
              <a:ea typeface="FOT-ロダン Pro B" panose="02020800000000000000" pitchFamily="18" charset="-128"/>
            </a:endParaRPr>
          </a:p>
          <a:p>
            <a:pPr algn="ctr"/>
            <a:r>
              <a:rPr lang="ja-JP" altLang="en-US" sz="3600" dirty="0">
                <a:latin typeface="FOT-ロダン Pro B" panose="02020800000000000000" pitchFamily="18" charset="-128"/>
                <a:ea typeface="FOT-ロダン Pro B" panose="02020800000000000000" pitchFamily="18" charset="-128"/>
              </a:rPr>
              <a:t>利益相反（</a:t>
            </a:r>
            <a:r>
              <a:rPr lang="en-US" altLang="ja-JP" sz="3600" dirty="0">
                <a:latin typeface="FOT-ロダン Pro B" panose="02020800000000000000" pitchFamily="18" charset="-128"/>
                <a:ea typeface="FOT-ロダン Pro B" panose="02020800000000000000" pitchFamily="18" charset="-128"/>
              </a:rPr>
              <a:t>COI</a:t>
            </a:r>
            <a:r>
              <a:rPr lang="ja-JP" altLang="en-US" sz="3600" dirty="0">
                <a:latin typeface="FOT-ロダン Pro B" panose="02020800000000000000" pitchFamily="18" charset="-128"/>
                <a:ea typeface="FOT-ロダン Pro B" panose="02020800000000000000" pitchFamily="18" charset="-128"/>
              </a:rPr>
              <a:t>）開示 </a:t>
            </a:r>
            <a:endParaRPr lang="en-US" altLang="ja-JP" sz="3600" dirty="0">
              <a:latin typeface="FOT-ロダン Pro B" panose="02020800000000000000" pitchFamily="18" charset="-128"/>
              <a:ea typeface="FOT-ロダン Pro B" panose="02020800000000000000" pitchFamily="18" charset="-128"/>
            </a:endParaRPr>
          </a:p>
          <a:p>
            <a:pPr algn="ctr"/>
            <a:r>
              <a:rPr lang="ja-JP" altLang="en-US" sz="2800" dirty="0">
                <a:latin typeface="FOT-ロダン Pro B" panose="02020800000000000000" pitchFamily="18" charset="-128"/>
                <a:ea typeface="FOT-ロダン Pro B" panose="02020800000000000000" pitchFamily="18" charset="-128"/>
              </a:rPr>
              <a:t>筆頭発表者名： ○○ ○○ 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F432DC0-3BD1-4F4A-8278-1A4B73D54CF3}"/>
              </a:ext>
            </a:extLst>
          </p:cNvPr>
          <p:cNvSpPr txBox="1"/>
          <p:nvPr/>
        </p:nvSpPr>
        <p:spPr>
          <a:xfrm>
            <a:off x="2301721" y="6202233"/>
            <a:ext cx="89439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  <a:latin typeface="FOT-ロダン Pro B" panose="02020800000000000000" pitchFamily="18" charset="-128"/>
                <a:ea typeface="FOT-ロダン Pro B" panose="02020800000000000000" pitchFamily="18" charset="-128"/>
              </a:rPr>
              <a:t>※</a:t>
            </a:r>
            <a:r>
              <a:rPr lang="ja-JP" altLang="en-US" dirty="0">
                <a:solidFill>
                  <a:srgbClr val="FF0000"/>
                </a:solidFill>
                <a:latin typeface="FOT-ロダン Pro B" panose="02020800000000000000" pitchFamily="18" charset="-128"/>
                <a:ea typeface="FOT-ロダン Pro B" panose="02020800000000000000" pitchFamily="18" charset="-128"/>
              </a:rPr>
              <a:t>この形式はサンプルなので、必要な情報が開示されれば、形式は自由です。 </a:t>
            </a:r>
          </a:p>
        </p:txBody>
      </p: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2A6B24A0-B3F5-4A75-9A03-A25F366F1DD9}"/>
              </a:ext>
            </a:extLst>
          </p:cNvPr>
          <p:cNvGrpSpPr/>
          <p:nvPr/>
        </p:nvGrpSpPr>
        <p:grpSpPr>
          <a:xfrm>
            <a:off x="138302" y="155699"/>
            <a:ext cx="4913209" cy="759624"/>
            <a:chOff x="413359" y="501041"/>
            <a:chExt cx="5577454" cy="759624"/>
          </a:xfrm>
        </p:grpSpPr>
        <p:sp>
          <p:nvSpPr>
            <p:cNvPr id="3" name="テキスト ボックス 2">
              <a:extLst>
                <a:ext uri="{FF2B5EF4-FFF2-40B4-BE49-F238E27FC236}">
                  <a16:creationId xmlns:a16="http://schemas.microsoft.com/office/drawing/2014/main" id="{10C90E54-1551-41D2-B9E8-3D8713366453}"/>
                </a:ext>
              </a:extLst>
            </p:cNvPr>
            <p:cNvSpPr txBox="1"/>
            <p:nvPr/>
          </p:nvSpPr>
          <p:spPr>
            <a:xfrm>
              <a:off x="748669" y="650020"/>
              <a:ext cx="5242144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2400" dirty="0">
                  <a:latin typeface="FOT-ロダン Pro B" panose="02020800000000000000" pitchFamily="18" charset="-128"/>
                  <a:ea typeface="FOT-ロダン Pro B" panose="02020800000000000000" pitchFamily="18" charset="-128"/>
                </a:rPr>
                <a:t>様式２（開示情報ない場合）</a:t>
              </a:r>
            </a:p>
          </p:txBody>
        </p:sp>
        <p:sp>
          <p:nvSpPr>
            <p:cNvPr id="8" name="正方形/長方形 7">
              <a:extLst>
                <a:ext uri="{FF2B5EF4-FFF2-40B4-BE49-F238E27FC236}">
                  <a16:creationId xmlns:a16="http://schemas.microsoft.com/office/drawing/2014/main" id="{E3516507-938F-4C2A-8F8A-508F7EB8771B}"/>
                </a:ext>
              </a:extLst>
            </p:cNvPr>
            <p:cNvSpPr/>
            <p:nvPr/>
          </p:nvSpPr>
          <p:spPr>
            <a:xfrm>
              <a:off x="413359" y="501041"/>
              <a:ext cx="5073041" cy="759624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</p:grp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3ED2465-79EF-4EE9-AE2D-10DC2CC28886}"/>
              </a:ext>
            </a:extLst>
          </p:cNvPr>
          <p:cNvSpPr/>
          <p:nvPr/>
        </p:nvSpPr>
        <p:spPr>
          <a:xfrm>
            <a:off x="2530779" y="1426283"/>
            <a:ext cx="7152361" cy="239007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F6E3437-44E0-4420-BF4E-59130280DE68}"/>
              </a:ext>
            </a:extLst>
          </p:cNvPr>
          <p:cNvSpPr txBox="1"/>
          <p:nvPr/>
        </p:nvSpPr>
        <p:spPr>
          <a:xfrm>
            <a:off x="2713974" y="4076840"/>
            <a:ext cx="71523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FOT-ロダン Pro B" panose="02020800000000000000" pitchFamily="18" charset="-128"/>
                <a:ea typeface="FOT-ロダン Pro B" panose="02020800000000000000" pitchFamily="18" charset="-128"/>
              </a:rPr>
              <a:t>演題発表に関連し、開示すべき</a:t>
            </a:r>
            <a:r>
              <a:rPr lang="en-US" altLang="ja-JP" sz="2400" dirty="0">
                <a:latin typeface="FOT-ロダン Pro B" panose="02020800000000000000" pitchFamily="18" charset="-128"/>
                <a:ea typeface="FOT-ロダン Pro B" panose="02020800000000000000" pitchFamily="18" charset="-128"/>
              </a:rPr>
              <a:t>COI</a:t>
            </a:r>
            <a:r>
              <a:rPr lang="ja-JP" altLang="en-US" sz="2400" dirty="0">
                <a:latin typeface="FOT-ロダン Pro B" panose="02020800000000000000" pitchFamily="18" charset="-128"/>
                <a:ea typeface="FOT-ロダン Pro B" panose="02020800000000000000" pitchFamily="18" charset="-128"/>
              </a:rPr>
              <a:t>関係にある</a:t>
            </a:r>
            <a:endParaRPr lang="en-US" altLang="ja-JP" sz="2400" dirty="0">
              <a:latin typeface="FOT-ロダン Pro B" panose="02020800000000000000" pitchFamily="18" charset="-128"/>
              <a:ea typeface="FOT-ロダン Pro B" panose="02020800000000000000" pitchFamily="18" charset="-128"/>
            </a:endParaRPr>
          </a:p>
          <a:p>
            <a:r>
              <a:rPr lang="ja-JP" altLang="en-US" sz="2400" dirty="0">
                <a:latin typeface="FOT-ロダン Pro B" panose="02020800000000000000" pitchFamily="18" charset="-128"/>
                <a:ea typeface="FOT-ロダン Pro B" panose="02020800000000000000" pitchFamily="18" charset="-128"/>
              </a:rPr>
              <a:t>企業などはありません。</a:t>
            </a:r>
            <a:endParaRPr lang="en-US" altLang="ja-JP" sz="2400" dirty="0">
              <a:latin typeface="FOT-ロダン Pro B" panose="02020800000000000000" pitchFamily="18" charset="-128"/>
              <a:ea typeface="FOT-ロダン Pro B" panose="020208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261600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64</Words>
  <Application>Microsoft Office PowerPoint</Application>
  <PresentationFormat>ワイド画面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FOT-ロダン Pro B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W03N033</dc:creator>
  <cp:lastModifiedBy>W03N033</cp:lastModifiedBy>
  <cp:revision>7</cp:revision>
  <dcterms:created xsi:type="dcterms:W3CDTF">2020-07-10T02:59:47Z</dcterms:created>
  <dcterms:modified xsi:type="dcterms:W3CDTF">2022-08-19T00:43:17Z</dcterms:modified>
</cp:coreProperties>
</file>