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5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1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22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EDF68B-FF76-400F-9D3E-C84C50ACB04B}" type="datetimeFigureOut">
              <a:rPr kumimoji="1" lang="ja-JP" altLang="en-US" smtClean="0"/>
              <a:t>2022/8/19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36DB22-1435-4CCF-A704-AC8AFE9D4B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44989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F680E-44B5-41F1-8CFC-84EA080A410F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9069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6103215-360C-4C52-8DD4-58EFF6B4DC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3987B85-43F7-47D4-9E2C-59BC33DD22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0057073-2059-4F3A-8FBD-092FA0419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91A2B-173E-480B-B95C-5F6998F715E1}" type="datetimeFigureOut">
              <a:rPr kumimoji="1" lang="ja-JP" altLang="en-US" smtClean="0"/>
              <a:t>2022/8/19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97B0B28-A918-4511-9645-68A27A360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51EDA25-A21D-4677-AAF5-68733F3D0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D541A-A1EB-474F-A39E-3BB83CC5C0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7402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164BB75-59F6-4C89-9C6A-0DDCA91DC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DC5DFE3-63CE-4BED-896C-A2DE062B7D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FD4ACBF-B0E2-4EB3-8F4B-66433837F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91A2B-173E-480B-B95C-5F6998F715E1}" type="datetimeFigureOut">
              <a:rPr kumimoji="1" lang="ja-JP" altLang="en-US" smtClean="0"/>
              <a:t>2022/8/19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B54887D-A6CB-4D51-B4B5-4CF3955AC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2A5AAD7-8270-48E2-A9E6-CF097A385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D541A-A1EB-474F-A39E-3BB83CC5C0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3805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CF24D4BB-50B1-423B-9F95-B2EE949ABC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BD25FCF-E32E-477C-BE5B-4CF6E4DF47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C3A288C-47B3-4B71-A5B3-43937DCB8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91A2B-173E-480B-B95C-5F6998F715E1}" type="datetimeFigureOut">
              <a:rPr kumimoji="1" lang="ja-JP" altLang="en-US" smtClean="0"/>
              <a:t>2022/8/19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5D9DDEF-9F98-4A7F-8C80-17BEABB3F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7B13BA4-4EAE-4E38-811A-239C22A24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D541A-A1EB-474F-A39E-3BB83CC5C0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21278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0774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8C2D4B4-026E-4CFB-80CC-CFFD68D60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AA4AE32-0C2F-40DF-99C5-582499B984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103A966-202D-40FE-ADDC-7886AFBF2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91A2B-173E-480B-B95C-5F6998F715E1}" type="datetimeFigureOut">
              <a:rPr kumimoji="1" lang="ja-JP" altLang="en-US" smtClean="0"/>
              <a:t>2022/8/19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0170749-0664-4F60-9EEB-67E3CDAFD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F0E7DF0-99FC-437D-AC7B-2FF98AAEB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D541A-A1EB-474F-A39E-3BB83CC5C0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76350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4B36127-DB07-4B2B-A06E-E0E1DE81F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182AA1-3D65-46A4-9FE7-6EADB670A7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2DA67F0-3C3D-4C6C-8DB2-10AB2B962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91A2B-173E-480B-B95C-5F6998F715E1}" type="datetimeFigureOut">
              <a:rPr kumimoji="1" lang="ja-JP" altLang="en-US" smtClean="0"/>
              <a:t>2022/8/19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4359F65-1EB6-4E04-9156-11CCB57D9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69F488E-558B-42DF-9989-DB34E27B4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D541A-A1EB-474F-A39E-3BB83CC5C0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6482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539A446-C12F-46F0-8E57-0465AC526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57F4C26-7018-4A45-9BD2-C6070CBD69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9F38552-E7BC-4F2C-A0D4-1E93AE1D34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AC336CD-C2EE-4144-9F37-31D2B6AE3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91A2B-173E-480B-B95C-5F6998F715E1}" type="datetimeFigureOut">
              <a:rPr kumimoji="1" lang="ja-JP" altLang="en-US" smtClean="0"/>
              <a:t>2022/8/19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65B5E97-3483-4773-8CC0-3B265E36A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5CCEC2E-3F4F-4948-8762-A9463171F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D541A-A1EB-474F-A39E-3BB83CC5C0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084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C95E890-4F70-492F-A884-E82C8CB14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F95E8CB-3176-4463-8186-924DB66AE7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952A281-204A-4BAD-986D-33C2C96D97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ACB4D205-BAB3-4244-966E-095F92E957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8EB6E6BC-1102-4286-BCCE-31C9236181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5C944A94-11DB-47A4-9950-354C9319A2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91A2B-173E-480B-B95C-5F6998F715E1}" type="datetimeFigureOut">
              <a:rPr kumimoji="1" lang="ja-JP" altLang="en-US" smtClean="0"/>
              <a:t>2022/8/19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F82A6DE1-D0CE-46CB-81F8-62D5E04CF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A5D760B9-0D15-4333-A5C4-238E3692D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D541A-A1EB-474F-A39E-3BB83CC5C0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9693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C83E638-9B15-4E5F-B0F3-83D3E50F8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632C20B5-9E7E-4F2E-9D23-E5BAA1EFD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91A2B-173E-480B-B95C-5F6998F715E1}" type="datetimeFigureOut">
              <a:rPr kumimoji="1" lang="ja-JP" altLang="en-US" smtClean="0"/>
              <a:t>2022/8/19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5ADD6E0E-FAD0-4301-9F38-21A4C4EB9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341D9F90-1A3F-400B-8E1C-02F32BF12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D541A-A1EB-474F-A39E-3BB83CC5C0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4453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7470F470-34D0-482E-B74A-25B00C4F2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91A2B-173E-480B-B95C-5F6998F715E1}" type="datetimeFigureOut">
              <a:rPr kumimoji="1" lang="ja-JP" altLang="en-US" smtClean="0"/>
              <a:t>2022/8/19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3D2CC20-461A-46D7-8A99-AEB4AC1C3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B66455F-28F1-4274-B9CD-28CBF7B75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D541A-A1EB-474F-A39E-3BB83CC5C0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2408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395CAB8-DC5D-4DEF-86E6-22DE6831A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D1D50B4-DDE5-47FA-A039-8ACA7FCC7E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3864B4F-C2C8-4053-B9B9-F0AF0D858B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5E3D259-E3ED-47FF-AD27-D1210AF370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91A2B-173E-480B-B95C-5F6998F715E1}" type="datetimeFigureOut">
              <a:rPr kumimoji="1" lang="ja-JP" altLang="en-US" smtClean="0"/>
              <a:t>2022/8/19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75FF152-A4CE-4129-B638-3A1FE4449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1498F9E-CFBF-4EED-8B5C-A3FB6361E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D541A-A1EB-474F-A39E-3BB83CC5C0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3788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D76AD31-5EC1-4A90-A7C4-F8918672E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E4ECE25B-9390-4067-9AD2-EDDD4C8707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94820CA-D6DD-4154-B977-CBBD8C9F18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152A6B1-63D2-4304-A418-46CCF5A87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91A2B-173E-480B-B95C-5F6998F715E1}" type="datetimeFigureOut">
              <a:rPr kumimoji="1" lang="ja-JP" altLang="en-US" smtClean="0"/>
              <a:t>2022/8/19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9A25DD5-2B18-4D86-A092-0CC74D1CF8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B2D1DEE-C74F-486C-9435-3080AB976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D541A-A1EB-474F-A39E-3BB83CC5C0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9786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701F0C27-6368-4342-BD67-9F57C0811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4FC4E7A-0CC1-435E-B47C-977EAF935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D6C7934-56B7-4B5A-8840-8058D3360B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991A2B-173E-480B-B95C-5F6998F715E1}" type="datetimeFigureOut">
              <a:rPr kumimoji="1" lang="ja-JP" altLang="en-US" smtClean="0"/>
              <a:t>2022/8/19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1193D88-0AC5-4C89-8B51-658337BFD5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5AB0099-816F-40AC-BC1D-22F44C83F2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5D541A-A1EB-474F-A39E-3BB83CC5C0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5569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楕円 3">
            <a:extLst>
              <a:ext uri="{FF2B5EF4-FFF2-40B4-BE49-F238E27FC236}">
                <a16:creationId xmlns:a16="http://schemas.microsoft.com/office/drawing/2014/main" id="{7E3544B5-419C-4BDE-93CD-98FF60BFC7CF}"/>
              </a:ext>
            </a:extLst>
          </p:cNvPr>
          <p:cNvSpPr/>
          <p:nvPr/>
        </p:nvSpPr>
        <p:spPr>
          <a:xfrm>
            <a:off x="2712134" y="2631294"/>
            <a:ext cx="6767732" cy="3084575"/>
          </a:xfrm>
          <a:prstGeom prst="ellipse">
            <a:avLst/>
          </a:prstGeom>
          <a:solidFill>
            <a:schemeClr val="bg1"/>
          </a:solidFill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/>
              <a:t>個人情報を保護するため、</a:t>
            </a:r>
            <a:endParaRPr lang="en-US" altLang="ja-JP" dirty="0"/>
          </a:p>
          <a:p>
            <a:pPr algn="ctr"/>
            <a:r>
              <a:rPr lang="ja-JP" altLang="en-US" dirty="0"/>
              <a:t>演で知りえた</a:t>
            </a:r>
            <a:endParaRPr lang="en-US" altLang="ja-JP" dirty="0"/>
          </a:p>
          <a:p>
            <a:pPr algn="ctr"/>
            <a:r>
              <a:rPr lang="ja-JP" altLang="en-US" dirty="0"/>
              <a:t>クライエントのプライバシーにかかわる情報について</a:t>
            </a:r>
            <a:endParaRPr lang="en-US" altLang="ja-JP" dirty="0"/>
          </a:p>
          <a:p>
            <a:pPr algn="ctr"/>
            <a:r>
              <a:rPr lang="ja-JP" altLang="en-US" dirty="0"/>
              <a:t>外部に漏らさないことを求めます。</a:t>
            </a:r>
            <a:endParaRPr lang="en-US" altLang="ja-JP" dirty="0"/>
          </a:p>
          <a:p>
            <a:pPr algn="ctr"/>
            <a:endParaRPr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C3330F7-3A08-48E3-8E9E-B666B49A6914}"/>
              </a:ext>
            </a:extLst>
          </p:cNvPr>
          <p:cNvSpPr txBox="1"/>
          <p:nvPr/>
        </p:nvSpPr>
        <p:spPr>
          <a:xfrm rot="10800000" flipV="1">
            <a:off x="869800" y="2050021"/>
            <a:ext cx="1046671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800" b="1" dirty="0">
                <a:latin typeface="FOT-ロダン Pro B" panose="02020800000000000000" pitchFamily="18" charset="-128"/>
                <a:ea typeface="FOT-ロダン Pro B" panose="02020800000000000000" pitchFamily="18" charset="-128"/>
              </a:rPr>
              <a:t>個人情報保護のため</a:t>
            </a:r>
            <a:endParaRPr lang="en-US" altLang="ja-JP" sz="4800" b="1" dirty="0">
              <a:latin typeface="FOT-ロダン Pro B" panose="02020800000000000000" pitchFamily="18" charset="-128"/>
              <a:ea typeface="FOT-ロダン Pro B" panose="02020800000000000000" pitchFamily="18" charset="-128"/>
            </a:endParaRPr>
          </a:p>
          <a:p>
            <a:pPr algn="ctr"/>
            <a:r>
              <a:rPr lang="ja-JP" altLang="en-US" sz="4800" b="1">
                <a:latin typeface="FOT-ロダン Pro B" panose="02020800000000000000" pitchFamily="18" charset="-128"/>
                <a:ea typeface="FOT-ロダン Pro B" panose="02020800000000000000" pitchFamily="18" charset="-128"/>
              </a:rPr>
              <a:t>この講演動画で</a:t>
            </a:r>
            <a:r>
              <a:rPr lang="ja-JP" altLang="en-US" sz="4800" b="1" dirty="0">
                <a:latin typeface="FOT-ロダン Pro B" panose="02020800000000000000" pitchFamily="18" charset="-128"/>
                <a:ea typeface="FOT-ロダン Pro B" panose="02020800000000000000" pitchFamily="18" charset="-128"/>
              </a:rPr>
              <a:t>知りえた</a:t>
            </a:r>
            <a:endParaRPr lang="en-US" altLang="ja-JP" sz="4800" b="1" dirty="0">
              <a:latin typeface="FOT-ロダン Pro B" panose="02020800000000000000" pitchFamily="18" charset="-128"/>
              <a:ea typeface="FOT-ロダン Pro B" panose="02020800000000000000" pitchFamily="18" charset="-128"/>
            </a:endParaRPr>
          </a:p>
          <a:p>
            <a:pPr algn="ctr"/>
            <a:r>
              <a:rPr lang="ja-JP" altLang="en-US" sz="4800" b="1" dirty="0">
                <a:latin typeface="FOT-ロダン Pro B" panose="02020800000000000000" pitchFamily="18" charset="-128"/>
                <a:ea typeface="FOT-ロダン Pro B" panose="02020800000000000000" pitchFamily="18" charset="-128"/>
              </a:rPr>
              <a:t>クライエントのプライバシーに</a:t>
            </a:r>
            <a:endParaRPr lang="en-US" altLang="ja-JP" sz="4800" b="1" dirty="0">
              <a:latin typeface="FOT-ロダン Pro B" panose="02020800000000000000" pitchFamily="18" charset="-128"/>
              <a:ea typeface="FOT-ロダン Pro B" panose="02020800000000000000" pitchFamily="18" charset="-128"/>
            </a:endParaRPr>
          </a:p>
          <a:p>
            <a:pPr algn="ctr"/>
            <a:r>
              <a:rPr lang="ja-JP" altLang="en-US" sz="4800" b="1" dirty="0">
                <a:latin typeface="FOT-ロダン Pro B" panose="02020800000000000000" pitchFamily="18" charset="-128"/>
                <a:ea typeface="FOT-ロダン Pro B" panose="02020800000000000000" pitchFamily="18" charset="-128"/>
              </a:rPr>
              <a:t>関わる情報について</a:t>
            </a:r>
            <a:endParaRPr lang="en-US" altLang="ja-JP" sz="4800" b="1" dirty="0">
              <a:latin typeface="FOT-ロダン Pro B" panose="02020800000000000000" pitchFamily="18" charset="-128"/>
              <a:ea typeface="FOT-ロダン Pro B" panose="02020800000000000000" pitchFamily="18" charset="-128"/>
            </a:endParaRPr>
          </a:p>
          <a:p>
            <a:pPr algn="ctr"/>
            <a:r>
              <a:rPr lang="ja-JP" altLang="en-US" sz="4800" b="1" dirty="0">
                <a:latin typeface="FOT-ロダン Pro B" panose="02020800000000000000" pitchFamily="18" charset="-128"/>
                <a:ea typeface="FOT-ロダン Pro B" panose="02020800000000000000" pitchFamily="18" charset="-128"/>
              </a:rPr>
              <a:t>他言しないことを求めます</a:t>
            </a:r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CA87DB09-6767-4F13-AE1A-4CDC9936846F}"/>
              </a:ext>
            </a:extLst>
          </p:cNvPr>
          <p:cNvSpPr txBox="1">
            <a:spLocks/>
          </p:cNvSpPr>
          <p:nvPr/>
        </p:nvSpPr>
        <p:spPr>
          <a:xfrm>
            <a:off x="1639225" y="591276"/>
            <a:ext cx="8928482" cy="935759"/>
          </a:xfrm>
          <a:prstGeom prst="rect">
            <a:avLst/>
          </a:prstGeom>
        </p:spPr>
        <p:txBody>
          <a:bodyPr vert="horz" wrap="square" lIns="0" tIns="12309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723" algn="ctr">
              <a:lnSpc>
                <a:spcPct val="100000"/>
              </a:lnSpc>
              <a:spcBef>
                <a:spcPts val="97"/>
              </a:spcBef>
            </a:pPr>
            <a:r>
              <a:rPr lang="ja-JP" altLang="en-US" sz="6000" b="1" spc="-92" dirty="0">
                <a:solidFill>
                  <a:srgbClr val="FF0000"/>
                </a:solidFill>
                <a:latin typeface="FOT-ロダン Pro B" panose="02020800000000000000" pitchFamily="18" charset="-128"/>
                <a:ea typeface="FOT-ロダン Pro B" panose="02020800000000000000" pitchFamily="18" charset="-128"/>
              </a:rPr>
              <a:t>視聴に際しての注意喚起</a:t>
            </a:r>
            <a:endParaRPr lang="ja-JP" altLang="en-US" sz="6000" b="1" dirty="0">
              <a:solidFill>
                <a:srgbClr val="FF0000"/>
              </a:solidFill>
              <a:latin typeface="FOT-ロダン Pro B" panose="02020800000000000000" pitchFamily="18" charset="-128"/>
              <a:ea typeface="FOT-ロダン Pro B" panose="020208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185167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55</Words>
  <Application>Microsoft Office PowerPoint</Application>
  <PresentationFormat>ワイド画面</PresentationFormat>
  <Paragraphs>11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FOT-ロダン Pro B</vt:lpstr>
      <vt:lpstr>游ゴシック</vt:lpstr>
      <vt:lpstr>游ゴシック Light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W03N033</dc:creator>
  <cp:lastModifiedBy>W03N033</cp:lastModifiedBy>
  <cp:revision>4</cp:revision>
  <dcterms:created xsi:type="dcterms:W3CDTF">2020-07-10T02:56:48Z</dcterms:created>
  <dcterms:modified xsi:type="dcterms:W3CDTF">2022-08-19T00:45:30Z</dcterms:modified>
</cp:coreProperties>
</file>