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58000" cy="9144000"/>
  <p:defaultTextStyle>
    <a:defPPr>
      <a:defRPr lang="ja-JP"/>
    </a:defPPr>
    <a:lvl1pPr marL="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kumimoji="1"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5" d="100"/>
          <a:sy n="25" d="100"/>
        </p:scale>
        <p:origin x="-2202" y="-78"/>
      </p:cViewPr>
      <p:guideLst>
        <p:guide orient="horz" pos="15876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6" y="15658627"/>
            <a:ext cx="21422678" cy="10804684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3" y="28563570"/>
            <a:ext cx="17642205" cy="1288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0362545" y="14841855"/>
            <a:ext cx="15629453" cy="31611284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74184" y="14841855"/>
            <a:ext cx="46468308" cy="3161128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5" y="32390719"/>
            <a:ext cx="21422678" cy="10011251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990875" y="21364344"/>
            <a:ext cx="21422678" cy="11026374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74184" y="86449142"/>
            <a:ext cx="31048881" cy="2445055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943117" y="86449142"/>
            <a:ext cx="31048881" cy="2445055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89"/>
            <a:ext cx="22682835" cy="84010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60158" y="11283080"/>
            <a:ext cx="11135768" cy="47022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260158" y="15985331"/>
            <a:ext cx="11135768" cy="29041967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2802852" y="11283080"/>
            <a:ext cx="11140142" cy="470225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9" y="2006917"/>
            <a:ext cx="8291663" cy="8541068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853732" y="2006921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260159" y="10547989"/>
            <a:ext cx="8291663" cy="34479313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4" y="35284410"/>
            <a:ext cx="15121890" cy="4165524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939994" y="4503896"/>
            <a:ext cx="15121890" cy="3024378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39994" y="39449934"/>
            <a:ext cx="15121890" cy="5915736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260158" y="2018589"/>
            <a:ext cx="22682835" cy="840105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60158" y="11761474"/>
            <a:ext cx="22682835" cy="33265828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260158" y="46719176"/>
            <a:ext cx="5880735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1FCBF-A27E-4397-B7F6-B764FD0ABB33}" type="datetimeFigureOut">
              <a:rPr kumimoji="1" lang="ja-JP" altLang="en-US" smtClean="0"/>
              <a:t>2017/5/11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8611076" y="46719176"/>
            <a:ext cx="7980998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8062258" y="46719176"/>
            <a:ext cx="5880735" cy="2683669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D1325-8025-409E-8644-E4350641D567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1"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kumimoji="1"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5623200" cy="5623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4231" y="1368502"/>
            <a:ext cx="480131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ここは</a:t>
            </a:r>
            <a:r>
              <a:rPr kumimoji="1" lang="en-US" altLang="ja-JP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NO.</a:t>
            </a:r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の貼り付け</a:t>
            </a:r>
            <a:endParaRPr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スペースになります。</a:t>
            </a:r>
            <a:endParaRPr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endParaRPr kumimoji="1"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r>
              <a:rPr lang="ja-JP" altLang="en-US" sz="3600" b="1" dirty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入稿時</a:t>
            </a:r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は枠を削除して</a:t>
            </a:r>
            <a:endParaRPr lang="en-US" altLang="ja-JP" sz="3600" b="1" dirty="0" smtClean="0">
              <a:solidFill>
                <a:schemeClr val="bg1"/>
              </a:solidFill>
              <a:latin typeface="ＤＦ華康ゴシック体W5" pitchFamily="49" charset="-128"/>
              <a:ea typeface="ＤＦ華康ゴシック体W5" pitchFamily="49" charset="-128"/>
            </a:endParaRPr>
          </a:p>
          <a:p>
            <a:r>
              <a:rPr lang="ja-JP" altLang="en-US" sz="3600" b="1" dirty="0" smtClean="0">
                <a:solidFill>
                  <a:schemeClr val="bg1"/>
                </a:solidFill>
                <a:latin typeface="ＤＦ華康ゴシック体W5" pitchFamily="49" charset="-128"/>
                <a:ea typeface="ＤＦ華康ゴシック体W5" pitchFamily="49" charset="-128"/>
              </a:rPr>
              <a:t>ください。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2017-05-11T06:52:54Z</dcterms:created>
  <dcterms:modified xsi:type="dcterms:W3CDTF">2017-05-11T07:01:56Z</dcterms:modified>
</cp:coreProperties>
</file>