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83EC57-33C1-8797-AD43-6AC01C15E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5ABDC1-F24D-D822-6A27-24184B854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EF2173-7A2B-27FA-F964-E4CE93748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01F231-6C63-508D-4B43-05550462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96410-CDCA-20C4-C549-E6FBF019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95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7458A3-2098-4EC6-D08F-56C882FDA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85FD04-3001-6C4C-1F70-078B877AC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82CA12-507B-D23F-9E20-375953B1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CAF843-34FC-62B1-4570-1E15C5835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0EA225-0B10-4CF9-1928-8879D900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21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E4CB1C3-A34C-A3AE-8A72-6B0E82841B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BC6FCF-A745-EA21-B3CF-39834E92E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BBC48B-04E8-02F2-7FD8-102708FE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49B50A-E03A-4D7B-D6D9-03C3A18C3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15E28F-A21C-EBE8-F30F-9944EA7EE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50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31384-EFD4-329A-9986-70D11AED5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FC89B1-CAAF-B91D-10BB-006035A79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A72399-A517-0BCB-0340-752932E0A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C8AEC9-038E-8502-BA79-6E39C47E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09D6A0-060F-5541-44AD-F6E3E4764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32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0EF726-1172-0151-576C-8651EC2A9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9ED452-7DFA-9282-F668-B4952FCEF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AC8F12-A1F8-CE4E-75E9-94CDB28E9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59DA6B-7101-7702-864B-E3C1D1BC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13A7C9-0568-3A30-0088-8F7A0E12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01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9BE75-42E1-BF00-ECEF-7D0B2736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6C8D3A-9F35-7B6C-60F7-0F2190705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D3C93F-FB21-DDA2-093C-9BDA1AF37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DC9239-68A4-F207-6C35-5C27587D9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54C8B6-C950-5923-8852-84811A02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A7D030-3909-EC45-87C7-81618D524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78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C70A7-849C-B384-19A5-381AF751D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53416E-F9B2-53A8-956D-BC2905C8B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D4B08C-94CE-CA58-DDE5-F3E004D46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DE4BAFE-D736-45E3-C198-D25BA2D9F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0B37AA1-97E8-EEE3-672C-6B5E4736C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85DA33-193D-9BB1-DD96-4E825947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2D3EECA-1E41-BB0D-1F8B-66F231B9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0B6439-FA4F-D1B0-343E-D9D35A2DC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19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2FE92-C069-61CE-5753-CAB36FEAD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4327FF-2300-0392-D4D7-0F9F0AEBF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583C83-FFA2-5633-CDBA-3B98639EF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2399DB-F0B2-207E-045B-00F6B54F4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19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B0798D6-01E4-E60A-2F06-7F08CDB0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1A1EB3-795A-FDFF-CFAB-AE5FC60E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AE85F3-470C-A1F2-DB8D-00E598E3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13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B4B7AD-09DC-9600-173A-4C88421C5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827DB7-6748-3633-9DA2-EC71D1E00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FF3910-73B1-301A-3494-082BE325C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F2C394-437F-DC1A-3A45-19C6A44A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8960D6-FCA3-37A0-44C7-5F6ADD4C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67EB85-CE7A-A084-7EB8-4C098B596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72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D377D-68A6-E502-56C2-060C728B6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E6A1F80-0AF4-5611-23BD-78FAECEAF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818CBB-5B61-AA7E-45E0-DE6576AA0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138826-51A4-05FB-C55F-23237605D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40FCEE-795C-DC09-0A6B-6DFE4932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D00008-254F-6C28-C536-2802B379D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17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DCAFC6-DFEF-1BE5-3694-DD3F3325A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987BA0-2DD5-E16E-AB92-1A7C7C7B3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3453CB-32C0-1DDB-A923-0787729179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B952-7F32-4453-98DB-2DFDA067731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0AFF4C-1417-06CC-D690-7BC45CFC6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D00A8F-0BFE-EBE4-72E9-D2E4B1B7CF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0704-AF83-4EEC-AAC4-339537F7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8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EE1AC44-034F-4AE0-2598-089FCD308D37}"/>
              </a:ext>
            </a:extLst>
          </p:cNvPr>
          <p:cNvSpPr txBox="1"/>
          <p:nvPr/>
        </p:nvSpPr>
        <p:spPr>
          <a:xfrm>
            <a:off x="1106798" y="1490008"/>
            <a:ext cx="99783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☑ The author has no conflict of</a:t>
            </a:r>
          </a:p>
          <a:p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interest to disclose with respect</a:t>
            </a:r>
          </a:p>
          <a:p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to this presentation.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4B8D8F0-B7FD-5F5E-B267-27028144BC4F}"/>
              </a:ext>
            </a:extLst>
          </p:cNvPr>
          <p:cNvSpPr txBox="1"/>
          <p:nvPr/>
        </p:nvSpPr>
        <p:spPr>
          <a:xfrm>
            <a:off x="2197365" y="5432127"/>
            <a:ext cx="77972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日本神経放射線学会</a:t>
            </a:r>
            <a:endParaRPr kumimoji="1" lang="en-US" altLang="zh-CN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The Japanese Society of Neuroradiology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419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W03N050</dc:creator>
  <cp:lastModifiedBy>W03N050</cp:lastModifiedBy>
  <cp:revision>5</cp:revision>
  <dcterms:created xsi:type="dcterms:W3CDTF">2026-01-29T05:25:30Z</dcterms:created>
  <dcterms:modified xsi:type="dcterms:W3CDTF">2026-01-29T05:41:45Z</dcterms:modified>
</cp:coreProperties>
</file>