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5FB5B9A7-C358-4116-918E-63F1B9B7ECE0}" type="datetimeFigureOut">
              <a:rPr lang="ja-JP" altLang="en-US"/>
              <a:pPr>
                <a:defRPr/>
              </a:pPr>
              <a:t>2022/7/17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205FC937-72BB-4ADA-B040-234E802E4E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116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ECA364-ECBC-4856-B12C-08882D79A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8823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3ABC-7DB2-4B02-A779-CCD8203669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1F96-2361-46E6-B530-C015B67F35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46EF3-50C5-49CC-B584-B712A26071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5620-57D1-4607-917D-A510A87485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16C9-8AD4-4B3C-B46F-182830CF8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69FB6-E3B4-4734-9597-869B0EB391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B97E6-CAAA-40E2-B746-0CAAB8869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121D-E876-4C4D-8886-1E136DA31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E26E-F700-4DFC-AEB2-9678A0E2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8BD2A-D110-4322-B568-DD2E7D0FA2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E25C2-664D-4B57-8497-AFF76392A7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77EA7C7-04E5-4A7A-87D3-5AB988BBFC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5360" y="476250"/>
            <a:ext cx="11521279" cy="2100834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 dirty="0"/>
              <a:t>第</a:t>
            </a:r>
            <a:r>
              <a:rPr lang="en-US" altLang="ja-JP" sz="3600" b="1" dirty="0"/>
              <a:t>14</a:t>
            </a:r>
            <a:r>
              <a:rPr lang="ja-JP" altLang="en-US" sz="3600" b="1" dirty="0"/>
              <a:t>回日本臨床栄養代謝学会　中国四国支部学術集会</a:t>
            </a:r>
            <a:br>
              <a:rPr lang="en-US" altLang="ja-JP" sz="3600" b="1" dirty="0"/>
            </a:br>
            <a:r>
              <a:rPr lang="ja-JP" altLang="en-US" sz="3600" b="1" dirty="0"/>
              <a:t>利益相反開示　</a:t>
            </a:r>
            <a:br>
              <a:rPr lang="en-US" altLang="ja-JP" sz="3600" b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3" y="2708920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847528" y="14586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297581" y="77094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317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標準デザイン</vt:lpstr>
      <vt:lpstr>第14回日本臨床栄養代謝学会　中国四国支部学術集会 利益相反開示　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【sample】JSPEN_COIあり0513</dc:title>
  <dc:creator>jspen2016j</dc:creator>
  <cp:lastModifiedBy>W03N033</cp:lastModifiedBy>
  <cp:revision>18</cp:revision>
  <cp:lastPrinted>2015-04-22T07:42:35Z</cp:lastPrinted>
  <dcterms:created xsi:type="dcterms:W3CDTF">2013-11-12T00:02:51Z</dcterms:created>
  <dcterms:modified xsi:type="dcterms:W3CDTF">2022-07-17T03:58:31Z</dcterms:modified>
</cp:coreProperties>
</file>