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2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2022/7/17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116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882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360" y="476250"/>
            <a:ext cx="11521279" cy="2100834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 dirty="0"/>
              <a:t>第</a:t>
            </a:r>
            <a:r>
              <a:rPr lang="en-US" altLang="ja-JP" sz="3600" b="1" dirty="0"/>
              <a:t>14</a:t>
            </a:r>
            <a:r>
              <a:rPr lang="ja-JP" altLang="en-US" sz="3600" b="1" dirty="0"/>
              <a:t>回日本臨床栄養代謝学会　中国四国支部学術集会</a:t>
            </a:r>
            <a:br>
              <a:rPr lang="en-US" altLang="ja-JP" sz="3600" b="1" dirty="0"/>
            </a:br>
            <a:r>
              <a:rPr lang="ja-JP" altLang="en-US" sz="3600" b="1" dirty="0"/>
              <a:t>利益相反開示　</a:t>
            </a:r>
            <a:br>
              <a:rPr lang="en-US" altLang="ja-JP" sz="3600" b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063553" y="2708920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847528" y="14586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297581" y="77094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317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第14回日本臨床栄養代謝学会　中国四国支部学術集会 利益相反開示　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【sample】JSPEN_COIあり0513</dc:title>
  <dc:creator>jspen2016j</dc:creator>
  <cp:lastModifiedBy>W03N033</cp:lastModifiedBy>
  <cp:revision>18</cp:revision>
  <cp:lastPrinted>2015-04-22T07:42:35Z</cp:lastPrinted>
  <dcterms:created xsi:type="dcterms:W3CDTF">2013-11-12T00:02:51Z</dcterms:created>
  <dcterms:modified xsi:type="dcterms:W3CDTF">2022-07-17T03:58:31Z</dcterms:modified>
</cp:coreProperties>
</file>