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2022/11/25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58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6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40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35188" y="2964048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/>
              <a:t>　ある企業等はありません。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812925" y="1404939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847528" y="-2332"/>
            <a:ext cx="376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6231955" y="45144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8316B78-90AC-408C-95DA-8E482C57B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476250"/>
            <a:ext cx="11521279" cy="2100834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600" b="1" kern="0" dirty="0"/>
              <a:t>第</a:t>
            </a:r>
            <a:r>
              <a:rPr lang="en-US" altLang="ja-JP" sz="3600" b="1" kern="0" dirty="0"/>
              <a:t>9</a:t>
            </a:r>
            <a:r>
              <a:rPr lang="ja-JP" altLang="en-US" sz="3600" b="1" kern="0" dirty="0"/>
              <a:t>回日本臨床栄養代謝学会　関越支部学術集会</a:t>
            </a:r>
            <a:br>
              <a:rPr lang="en-US" altLang="ja-JP" sz="3600" b="1" kern="0" dirty="0"/>
            </a:br>
            <a:r>
              <a:rPr lang="ja-JP" altLang="en-US" sz="3600" b="1" kern="0" dirty="0"/>
              <a:t>利益相反開示　</a:t>
            </a:r>
            <a:br>
              <a:rPr lang="en-US" altLang="ja-JP" sz="3600" b="1" kern="0" dirty="0"/>
            </a:br>
            <a:r>
              <a:rPr lang="ja-JP" altLang="en-US" sz="2800" b="1" kern="0" dirty="0"/>
              <a:t>筆頭演者名：　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73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【sample】JSPEN_COIなし0513</dc:title>
  <dc:creator>jspen2016j</dc:creator>
  <cp:lastModifiedBy>W03N033</cp:lastModifiedBy>
  <cp:revision>16</cp:revision>
  <cp:lastPrinted>2015-04-22T07:12:41Z</cp:lastPrinted>
  <dcterms:created xsi:type="dcterms:W3CDTF">2013-11-12T00:02:51Z</dcterms:created>
  <dcterms:modified xsi:type="dcterms:W3CDTF">2022-11-25T05:23:42Z</dcterms:modified>
</cp:coreProperties>
</file>